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8" r:id="rId8"/>
    <p:sldId id="270" r:id="rId9"/>
    <p:sldId id="262" r:id="rId10"/>
    <p:sldId id="263" r:id="rId11"/>
    <p:sldId id="271" r:id="rId12"/>
    <p:sldId id="264" r:id="rId13"/>
    <p:sldId id="265" r:id="rId14"/>
    <p:sldId id="266" r:id="rId15"/>
    <p:sldId id="272" r:id="rId16"/>
    <p:sldId id="273" r:id="rId17"/>
    <p:sldId id="274" r:id="rId18"/>
    <p:sldId id="275" r:id="rId19"/>
    <p:sldId id="276" r:id="rId20"/>
    <p:sldId id="269" r:id="rId21"/>
    <p:sldId id="26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102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157A8-7861-995B-B411-C702BD7F4E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83E4C9-C4B3-DA7A-DF86-A4D5BFEB04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0F3128-BA5C-7B96-501F-F309C33C429B}"/>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01D0BD20-E046-302D-43EA-F81FE4E0D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BB42E4-6B0B-DF6C-108E-A4A9D42EFAD1}"/>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1215184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78134-D59E-9F45-C2DF-5BCF52BAB6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586562-1FEF-9C2F-96E3-A695BE670E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6A434-E95E-23BF-F813-70FEFE412F68}"/>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E6122362-2A46-B8C1-B083-DFC8FEDDE1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AAFE9D-D114-28AB-176F-982B6E9D857C}"/>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95597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F87105-6B81-3098-94A7-FAB76FEC6A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6DA640-0388-0D1B-237B-77906484AF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02BE77-ABE6-006D-7422-840B7429A8ED}"/>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DEDF275D-7ADB-0B4E-07F7-F01DC5666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76BB9-6B48-A763-FF7B-07FEB4F53FA4}"/>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231196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7E678-3F36-4BED-301C-DB0BD43051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983891-C773-65C3-F9A5-A03E36DAD1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2039E-8108-D1F0-C260-82426B1E2E33}"/>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60294052-7C26-9B45-A35B-DB6E58939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783E7E-D0D2-1909-D4E4-0FFE1232389C}"/>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302051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E8CBB-60DE-A090-1C44-ECCCF204F1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2F41DE-1455-F3B7-ED15-931BD2878FD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5B39DC-52A3-DC6E-96E6-596D3A46BC31}"/>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78BF1982-2EF1-2452-0B34-865084002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FA2EF-BE8F-2647-EFCD-F37C45BABDDA}"/>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3175348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728D6-B3F6-F08F-010A-AE2932F6B5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07D616-2349-9213-3DC5-747D356E3B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580CAE1-4CCD-4A4D-AEC6-63D3991AD3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F4635F-699D-4EF8-6FE8-8AA7C0864EDE}"/>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6" name="Footer Placeholder 5">
            <a:extLst>
              <a:ext uri="{FF2B5EF4-FFF2-40B4-BE49-F238E27FC236}">
                <a16:creationId xmlns:a16="http://schemas.microsoft.com/office/drawing/2014/main" id="{AE3CA783-1018-D345-EC01-6E5FB42421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AC8940-E12C-C0A6-4608-5CB3CBE993F7}"/>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27487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D369A-1C74-DFD5-D7E8-C8E3E7C4B0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AFB911-E439-BE58-C8CD-E300E80599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36C1F-1A94-5462-5DF2-7001C4F40C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33F5D6-D9EB-BB26-45A9-0FE9F434F3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D52996-EA48-B95F-471F-6744085474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71AE89-4F43-B730-B04F-3D0AB963D523}"/>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8" name="Footer Placeholder 7">
            <a:extLst>
              <a:ext uri="{FF2B5EF4-FFF2-40B4-BE49-F238E27FC236}">
                <a16:creationId xmlns:a16="http://schemas.microsoft.com/office/drawing/2014/main" id="{D985DF48-1C04-7F7E-EDE7-07C942B70A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5B8614-2ED8-C81F-F966-A4D61987E48F}"/>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2058350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EB73C-ED39-B1B8-ABA5-5FD29880B6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D9D104-AA7F-67E4-BD5E-EA23BAE1D24F}"/>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4" name="Footer Placeholder 3">
            <a:extLst>
              <a:ext uri="{FF2B5EF4-FFF2-40B4-BE49-F238E27FC236}">
                <a16:creationId xmlns:a16="http://schemas.microsoft.com/office/drawing/2014/main" id="{C79A9635-021F-D003-6B32-A403C2A16C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A73880-E065-58FC-307B-B2A47283BFF4}"/>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3706753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F172A8-3B93-3DE3-B025-BF71A8F45F59}"/>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3" name="Footer Placeholder 2">
            <a:extLst>
              <a:ext uri="{FF2B5EF4-FFF2-40B4-BE49-F238E27FC236}">
                <a16:creationId xmlns:a16="http://schemas.microsoft.com/office/drawing/2014/main" id="{921E9214-767E-10DE-F399-23C702D1EA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6AD686-67F6-B670-D668-D8E0703D31AD}"/>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1343560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FBC8-538A-F669-B70A-5356AB1E91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66EDE2-5C64-0111-F6CC-B150B98D82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BFCFFD-97A8-60C3-78F9-45A810026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CF06AF-4438-8609-AE2D-112E8D90237A}"/>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6" name="Footer Placeholder 5">
            <a:extLst>
              <a:ext uri="{FF2B5EF4-FFF2-40B4-BE49-F238E27FC236}">
                <a16:creationId xmlns:a16="http://schemas.microsoft.com/office/drawing/2014/main" id="{23EFB5D2-F33B-3450-E114-30C831419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461F22-FFA3-A347-1204-2599F7270A2B}"/>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446112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C268B-D557-A90C-EFBA-7C93D08440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A6A750-A273-9EAA-0710-4FB37B25A6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3F778D-D95B-073B-299D-CCB2B698BD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F46A2-0BEC-C622-14E9-B6960306243F}"/>
              </a:ext>
            </a:extLst>
          </p:cNvPr>
          <p:cNvSpPr>
            <a:spLocks noGrp="1"/>
          </p:cNvSpPr>
          <p:nvPr>
            <p:ph type="dt" sz="half" idx="10"/>
          </p:nvPr>
        </p:nvSpPr>
        <p:spPr/>
        <p:txBody>
          <a:bodyPr/>
          <a:lstStyle/>
          <a:p>
            <a:fld id="{53FBA4CF-44F7-4DD9-84DF-55C38A1F356C}" type="datetimeFigureOut">
              <a:rPr lang="en-US" smtClean="0"/>
              <a:t>12/22/2025</a:t>
            </a:fld>
            <a:endParaRPr lang="en-US"/>
          </a:p>
        </p:txBody>
      </p:sp>
      <p:sp>
        <p:nvSpPr>
          <p:cNvPr id="6" name="Footer Placeholder 5">
            <a:extLst>
              <a:ext uri="{FF2B5EF4-FFF2-40B4-BE49-F238E27FC236}">
                <a16:creationId xmlns:a16="http://schemas.microsoft.com/office/drawing/2014/main" id="{ED290330-9B5B-25A1-B84E-9E548AE751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1FB3A7-4896-80CD-C134-6645CC664135}"/>
              </a:ext>
            </a:extLst>
          </p:cNvPr>
          <p:cNvSpPr>
            <a:spLocks noGrp="1"/>
          </p:cNvSpPr>
          <p:nvPr>
            <p:ph type="sldNum" sz="quarter" idx="12"/>
          </p:nvPr>
        </p:nvSpPr>
        <p:spPr/>
        <p:txBody>
          <a:bodyPr/>
          <a:lstStyle/>
          <a:p>
            <a:fld id="{0995644F-CC25-42A2-8A32-B15F00E0210E}" type="slidenum">
              <a:rPr lang="en-US" smtClean="0"/>
              <a:t>‹#›</a:t>
            </a:fld>
            <a:endParaRPr lang="en-US"/>
          </a:p>
        </p:txBody>
      </p:sp>
    </p:spTree>
    <p:extLst>
      <p:ext uri="{BB962C8B-B14F-4D97-AF65-F5344CB8AC3E}">
        <p14:creationId xmlns:p14="http://schemas.microsoft.com/office/powerpoint/2010/main" val="413404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70A4B9-B8C1-EF38-AAE4-9319DD35CB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1D4334-23DE-CA66-F1EA-11C1652D90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00C95E-E37C-7EAA-5222-B12F4B8EA1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FBA4CF-44F7-4DD9-84DF-55C38A1F356C}" type="datetimeFigureOut">
              <a:rPr lang="en-US" smtClean="0"/>
              <a:t>12/22/2025</a:t>
            </a:fld>
            <a:endParaRPr lang="en-US"/>
          </a:p>
        </p:txBody>
      </p:sp>
      <p:sp>
        <p:nvSpPr>
          <p:cNvPr id="5" name="Footer Placeholder 4">
            <a:extLst>
              <a:ext uri="{FF2B5EF4-FFF2-40B4-BE49-F238E27FC236}">
                <a16:creationId xmlns:a16="http://schemas.microsoft.com/office/drawing/2014/main" id="{C632825F-AF98-CAA2-7A2F-A5BF2572E3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27FAB1-C9DC-FA8C-7725-EF3E16DA8E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95644F-CC25-42A2-8A32-B15F00E0210E}" type="slidenum">
              <a:rPr lang="en-US" smtClean="0"/>
              <a:t>‹#›</a:t>
            </a:fld>
            <a:endParaRPr lang="en-US"/>
          </a:p>
        </p:txBody>
      </p:sp>
    </p:spTree>
    <p:extLst>
      <p:ext uri="{BB962C8B-B14F-4D97-AF65-F5344CB8AC3E}">
        <p14:creationId xmlns:p14="http://schemas.microsoft.com/office/powerpoint/2010/main" val="133213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E580-442F-D39A-CDF3-0CF8B6C51DF3}"/>
              </a:ext>
            </a:extLst>
          </p:cNvPr>
          <p:cNvSpPr>
            <a:spLocks noGrp="1"/>
          </p:cNvSpPr>
          <p:nvPr>
            <p:ph type="ctrTitle"/>
          </p:nvPr>
        </p:nvSpPr>
        <p:spPr>
          <a:solidFill>
            <a:srgbClr val="00B050"/>
          </a:solidFill>
        </p:spPr>
        <p:txBody>
          <a:bodyPr>
            <a:normAutofit/>
          </a:bodyPr>
          <a:lstStyle/>
          <a:p>
            <a:r>
              <a:rPr lang="en-US" sz="8000" b="1" dirty="0">
                <a:latin typeface="Comic Sans MS" panose="030F0702030302020204" pitchFamily="66" charset="0"/>
              </a:rPr>
              <a:t>Simeon and Anna</a:t>
            </a:r>
          </a:p>
        </p:txBody>
      </p:sp>
      <p:sp>
        <p:nvSpPr>
          <p:cNvPr id="3" name="Subtitle 2">
            <a:extLst>
              <a:ext uri="{FF2B5EF4-FFF2-40B4-BE49-F238E27FC236}">
                <a16:creationId xmlns:a16="http://schemas.microsoft.com/office/drawing/2014/main" id="{B373769E-454B-4BC0-0356-50FFFFE0D410}"/>
              </a:ext>
            </a:extLst>
          </p:cNvPr>
          <p:cNvSpPr>
            <a:spLocks noGrp="1"/>
          </p:cNvSpPr>
          <p:nvPr>
            <p:ph type="subTitle" idx="1"/>
          </p:nvPr>
        </p:nvSpPr>
        <p:spPr>
          <a:solidFill>
            <a:srgbClr val="FF0000"/>
          </a:solidFill>
        </p:spPr>
        <p:txBody>
          <a:bodyPr>
            <a:normAutofit/>
          </a:bodyPr>
          <a:lstStyle/>
          <a:p>
            <a:r>
              <a:rPr lang="en-US" sz="4400" b="1" dirty="0">
                <a:latin typeface="Comic Sans MS" panose="030F0702030302020204" pitchFamily="66" charset="0"/>
              </a:rPr>
              <a:t>Luke‬ ‭2‬:‭22‬-‭38</a:t>
            </a:r>
          </a:p>
        </p:txBody>
      </p:sp>
    </p:spTree>
    <p:extLst>
      <p:ext uri="{BB962C8B-B14F-4D97-AF65-F5344CB8AC3E}">
        <p14:creationId xmlns:p14="http://schemas.microsoft.com/office/powerpoint/2010/main" val="25622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363884-F0E4-AF70-329B-679E481B19D5}"/>
              </a:ext>
            </a:extLst>
          </p:cNvPr>
          <p:cNvSpPr txBox="1"/>
          <p:nvPr/>
        </p:nvSpPr>
        <p:spPr>
          <a:xfrm>
            <a:off x="60960" y="198121"/>
            <a:ext cx="11673840" cy="3046988"/>
          </a:xfrm>
          <a:prstGeom prst="rect">
            <a:avLst/>
          </a:prstGeom>
          <a:solidFill>
            <a:srgbClr val="FFFF00"/>
          </a:solidFill>
        </p:spPr>
        <p:txBody>
          <a:bodyPr wrap="square">
            <a:spAutoFit/>
          </a:bodyPr>
          <a:lstStyle/>
          <a:p>
            <a:pPr algn="ctr"/>
            <a:r>
              <a:rPr lang="en-US" sz="4800" b="1" dirty="0">
                <a:latin typeface="Comic Sans MS" panose="030F0702030302020204" pitchFamily="66" charset="0"/>
              </a:rPr>
              <a:t>Behold, the virgin shall conceive and bear a son, and they shall call his name Immanuel (which means, God with us)</a:t>
            </a:r>
          </a:p>
        </p:txBody>
      </p:sp>
    </p:spTree>
    <p:extLst>
      <p:ext uri="{BB962C8B-B14F-4D97-AF65-F5344CB8AC3E}">
        <p14:creationId xmlns:p14="http://schemas.microsoft.com/office/powerpoint/2010/main" val="968372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B463646-5301-6454-860D-FF2C46AED35A}"/>
              </a:ext>
            </a:extLst>
          </p:cNvPr>
          <p:cNvPicPr>
            <a:picLocks noChangeAspect="1"/>
          </p:cNvPicPr>
          <p:nvPr/>
        </p:nvPicPr>
        <p:blipFill>
          <a:blip r:embed="rId2"/>
          <a:stretch>
            <a:fillRect/>
          </a:stretch>
        </p:blipFill>
        <p:spPr>
          <a:xfrm>
            <a:off x="1082040" y="383608"/>
            <a:ext cx="10082396" cy="6123871"/>
          </a:xfrm>
          <a:prstGeom prst="rect">
            <a:avLst/>
          </a:prstGeom>
        </p:spPr>
      </p:pic>
    </p:spTree>
    <p:extLst>
      <p:ext uri="{BB962C8B-B14F-4D97-AF65-F5344CB8AC3E}">
        <p14:creationId xmlns:p14="http://schemas.microsoft.com/office/powerpoint/2010/main" val="3347956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F9C408-2A21-528E-67F7-8CA8E56CF6D6}"/>
              </a:ext>
            </a:extLst>
          </p:cNvPr>
          <p:cNvSpPr txBox="1"/>
          <p:nvPr/>
        </p:nvSpPr>
        <p:spPr>
          <a:xfrm>
            <a:off x="243840" y="274320"/>
            <a:ext cx="11612880" cy="3477875"/>
          </a:xfrm>
          <a:prstGeom prst="rect">
            <a:avLst/>
          </a:prstGeom>
          <a:solidFill>
            <a:srgbClr val="92D050"/>
          </a:solidFill>
        </p:spPr>
        <p:txBody>
          <a:bodyPr wrap="square">
            <a:spAutoFit/>
          </a:bodyPr>
          <a:lstStyle/>
          <a:p>
            <a:r>
              <a:rPr lang="en-US" sz="4400" b="1" dirty="0">
                <a:latin typeface="Comic Sans MS" panose="030F0702030302020204" pitchFamily="66" charset="0"/>
              </a:rPr>
              <a:t>“Fear not, for behold, I bring you good news of great joy that will be for all the people. For unto you is born this day in the city of David a Savior, who is Christ the Lord.</a:t>
            </a:r>
          </a:p>
        </p:txBody>
      </p:sp>
    </p:spTree>
    <p:extLst>
      <p:ext uri="{BB962C8B-B14F-4D97-AF65-F5344CB8AC3E}">
        <p14:creationId xmlns:p14="http://schemas.microsoft.com/office/powerpoint/2010/main" val="4028351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EDC161-A03D-3697-552F-F42B357270C4}"/>
              </a:ext>
            </a:extLst>
          </p:cNvPr>
          <p:cNvSpPr txBox="1"/>
          <p:nvPr/>
        </p:nvSpPr>
        <p:spPr>
          <a:xfrm>
            <a:off x="243840" y="320040"/>
            <a:ext cx="11689080" cy="3477875"/>
          </a:xfrm>
          <a:prstGeom prst="rect">
            <a:avLst/>
          </a:prstGeom>
          <a:solidFill>
            <a:srgbClr val="00B0F0"/>
          </a:solidFill>
        </p:spPr>
        <p:txBody>
          <a:bodyPr wrap="square">
            <a:spAutoFit/>
          </a:bodyPr>
          <a:lstStyle/>
          <a:p>
            <a:r>
              <a:rPr lang="en-US" sz="4400" b="1" dirty="0">
                <a:latin typeface="Comic Sans MS" panose="030F0702030302020204" pitchFamily="66" charset="0"/>
              </a:rPr>
              <a:t>“Fear not, for behold, I bring you good news of great joy that will be for all the people. For unto you is born this day in the city of David a Savior, who is Christ the Lord.</a:t>
            </a:r>
          </a:p>
        </p:txBody>
      </p:sp>
    </p:spTree>
    <p:extLst>
      <p:ext uri="{BB962C8B-B14F-4D97-AF65-F5344CB8AC3E}">
        <p14:creationId xmlns:p14="http://schemas.microsoft.com/office/powerpoint/2010/main" val="2934757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6DFEC7-09A5-AAEC-1945-164B14199065}"/>
              </a:ext>
            </a:extLst>
          </p:cNvPr>
          <p:cNvSpPr txBox="1"/>
          <p:nvPr/>
        </p:nvSpPr>
        <p:spPr>
          <a:xfrm>
            <a:off x="350520" y="320040"/>
            <a:ext cx="11445240" cy="3416320"/>
          </a:xfrm>
          <a:prstGeom prst="rect">
            <a:avLst/>
          </a:prstGeom>
          <a:solidFill>
            <a:srgbClr val="FFC000"/>
          </a:solidFill>
        </p:spPr>
        <p:txBody>
          <a:bodyPr wrap="square">
            <a:spAutoFit/>
          </a:bodyPr>
          <a:lstStyle/>
          <a:p>
            <a:r>
              <a:rPr lang="en-US" sz="3600" b="1" dirty="0">
                <a:latin typeface="Comic Sans MS" panose="030F0702030302020204" pitchFamily="66" charset="0"/>
              </a:rPr>
              <a:t>“And I will give you a new heart, and a new spirit I will put within you. And I will remove the heart of stone from your flesh and give you a heart of flesh. And I will put my Spirit within you, and cause you to walk in my statutes and be careful to obey my rules.” ‭‭Ezekiel‬ ‭36‬:‭26‬-‭27‬ ‭ESV‬‬</a:t>
            </a:r>
          </a:p>
        </p:txBody>
      </p:sp>
    </p:spTree>
    <p:extLst>
      <p:ext uri="{BB962C8B-B14F-4D97-AF65-F5344CB8AC3E}">
        <p14:creationId xmlns:p14="http://schemas.microsoft.com/office/powerpoint/2010/main" val="1826982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B2DF9C-2135-37DD-0EE0-E8E8A5F18B53}"/>
              </a:ext>
            </a:extLst>
          </p:cNvPr>
          <p:cNvPicPr>
            <a:picLocks noChangeAspect="1"/>
          </p:cNvPicPr>
          <p:nvPr/>
        </p:nvPicPr>
        <p:blipFill>
          <a:blip r:embed="rId2"/>
          <a:stretch>
            <a:fillRect/>
          </a:stretch>
        </p:blipFill>
        <p:spPr>
          <a:xfrm>
            <a:off x="3398520" y="413184"/>
            <a:ext cx="5410115" cy="6048576"/>
          </a:xfrm>
          <a:prstGeom prst="rect">
            <a:avLst/>
          </a:prstGeom>
        </p:spPr>
      </p:pic>
    </p:spTree>
    <p:extLst>
      <p:ext uri="{BB962C8B-B14F-4D97-AF65-F5344CB8AC3E}">
        <p14:creationId xmlns:p14="http://schemas.microsoft.com/office/powerpoint/2010/main" val="3497062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2C63AB-B82B-8D2D-4796-AA269AF8EA8E}"/>
              </a:ext>
            </a:extLst>
          </p:cNvPr>
          <p:cNvSpPr txBox="1"/>
          <p:nvPr/>
        </p:nvSpPr>
        <p:spPr>
          <a:xfrm>
            <a:off x="579120" y="411480"/>
            <a:ext cx="11216640" cy="5509200"/>
          </a:xfrm>
          <a:prstGeom prst="rect">
            <a:avLst/>
          </a:prstGeom>
          <a:solidFill>
            <a:schemeClr val="accent4">
              <a:lumMod val="60000"/>
              <a:lumOff val="40000"/>
            </a:schemeClr>
          </a:solidFill>
        </p:spPr>
        <p:txBody>
          <a:bodyPr wrap="square">
            <a:spAutoFit/>
          </a:bodyPr>
          <a:lstStyle/>
          <a:p>
            <a:r>
              <a:rPr lang="en-US" sz="4400" b="1" dirty="0">
                <a:latin typeface="Comic Sans MS" panose="030F0702030302020204" pitchFamily="66" charset="0"/>
              </a:rPr>
              <a:t>“And I will give you a new heart, and a new spirit I will put within you. And I will remove the heart of stone from your flesh and give you a heart of flesh. And I will put my Spirit within you, and cause you to walk in my statutes and be careful to obey my rules.” ‭‭Ezekiel‬ ‭36‬:‭26‬-‭27‬</a:t>
            </a:r>
          </a:p>
        </p:txBody>
      </p:sp>
    </p:spTree>
    <p:extLst>
      <p:ext uri="{BB962C8B-B14F-4D97-AF65-F5344CB8AC3E}">
        <p14:creationId xmlns:p14="http://schemas.microsoft.com/office/powerpoint/2010/main" val="2101732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83A2E-098E-9334-162F-8FF09549B30C}"/>
              </a:ext>
            </a:extLst>
          </p:cNvPr>
          <p:cNvPicPr>
            <a:picLocks noChangeAspect="1"/>
          </p:cNvPicPr>
          <p:nvPr/>
        </p:nvPicPr>
        <p:blipFill>
          <a:blip r:embed="rId2"/>
          <a:stretch>
            <a:fillRect/>
          </a:stretch>
        </p:blipFill>
        <p:spPr>
          <a:xfrm>
            <a:off x="899159" y="693016"/>
            <a:ext cx="10117913" cy="5326784"/>
          </a:xfrm>
          <a:prstGeom prst="rect">
            <a:avLst/>
          </a:prstGeom>
        </p:spPr>
      </p:pic>
    </p:spTree>
    <p:extLst>
      <p:ext uri="{BB962C8B-B14F-4D97-AF65-F5344CB8AC3E}">
        <p14:creationId xmlns:p14="http://schemas.microsoft.com/office/powerpoint/2010/main" val="239820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B6D5074-DB67-1D12-1B00-A6BAC5CD0150}"/>
              </a:ext>
            </a:extLst>
          </p:cNvPr>
          <p:cNvPicPr>
            <a:picLocks noChangeAspect="1"/>
          </p:cNvPicPr>
          <p:nvPr/>
        </p:nvPicPr>
        <p:blipFill>
          <a:blip r:embed="rId2"/>
          <a:stretch>
            <a:fillRect/>
          </a:stretch>
        </p:blipFill>
        <p:spPr>
          <a:xfrm>
            <a:off x="365760" y="416729"/>
            <a:ext cx="11470465" cy="6029791"/>
          </a:xfrm>
          <a:prstGeom prst="rect">
            <a:avLst/>
          </a:prstGeom>
        </p:spPr>
      </p:pic>
    </p:spTree>
    <p:extLst>
      <p:ext uri="{BB962C8B-B14F-4D97-AF65-F5344CB8AC3E}">
        <p14:creationId xmlns:p14="http://schemas.microsoft.com/office/powerpoint/2010/main" val="583599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2048531-4426-04EC-C943-5D7530B4357A}"/>
              </a:ext>
            </a:extLst>
          </p:cNvPr>
          <p:cNvPicPr>
            <a:picLocks noChangeAspect="1"/>
          </p:cNvPicPr>
          <p:nvPr/>
        </p:nvPicPr>
        <p:blipFill>
          <a:blip r:embed="rId2"/>
          <a:stretch>
            <a:fillRect/>
          </a:stretch>
        </p:blipFill>
        <p:spPr>
          <a:xfrm>
            <a:off x="1371600" y="370036"/>
            <a:ext cx="9525000" cy="6167266"/>
          </a:xfrm>
          <a:prstGeom prst="rect">
            <a:avLst/>
          </a:prstGeom>
        </p:spPr>
      </p:pic>
    </p:spTree>
    <p:extLst>
      <p:ext uri="{BB962C8B-B14F-4D97-AF65-F5344CB8AC3E}">
        <p14:creationId xmlns:p14="http://schemas.microsoft.com/office/powerpoint/2010/main" val="211921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521702-5280-804F-5803-1B7C3A386BC1}"/>
              </a:ext>
            </a:extLst>
          </p:cNvPr>
          <p:cNvSpPr txBox="1"/>
          <p:nvPr/>
        </p:nvSpPr>
        <p:spPr>
          <a:xfrm>
            <a:off x="213360" y="289560"/>
            <a:ext cx="11704320" cy="4524315"/>
          </a:xfrm>
          <a:prstGeom prst="rect">
            <a:avLst/>
          </a:prstGeom>
          <a:solidFill>
            <a:srgbClr val="FFC000"/>
          </a:solidFill>
        </p:spPr>
        <p:txBody>
          <a:bodyPr wrap="square">
            <a:spAutoFit/>
          </a:bodyPr>
          <a:lstStyle/>
          <a:p>
            <a:r>
              <a:rPr lang="en-US" sz="3600" b="1" dirty="0">
                <a:latin typeface="Comic Sans MS" panose="030F0702030302020204" pitchFamily="66" charset="0"/>
              </a:rPr>
              <a:t>“And when the time came for their purification according to the Law of Moses, they brought him up to Jerusalem to present him to the Lord (as it is written in the Law of the Lord, “Every male who first opens the womb shall be called holy to the Lord”) and to offer a sacrifice according to what is said in the Law of the Lord, “a pair of turtledoves, or two young pigeons.” </a:t>
            </a:r>
          </a:p>
        </p:txBody>
      </p:sp>
    </p:spTree>
    <p:extLst>
      <p:ext uri="{BB962C8B-B14F-4D97-AF65-F5344CB8AC3E}">
        <p14:creationId xmlns:p14="http://schemas.microsoft.com/office/powerpoint/2010/main" val="3912835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5C90A-0756-9253-3C10-FD13C93EE0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10FCCB-6958-E83B-014E-742615FC1B07}"/>
              </a:ext>
            </a:extLst>
          </p:cNvPr>
          <p:cNvSpPr>
            <a:spLocks noGrp="1"/>
          </p:cNvSpPr>
          <p:nvPr>
            <p:ph type="title"/>
          </p:nvPr>
        </p:nvSpPr>
        <p:spPr>
          <a:solidFill>
            <a:srgbClr val="92D050"/>
          </a:solidFill>
        </p:spPr>
        <p:txBody>
          <a:bodyPr/>
          <a:lstStyle/>
          <a:p>
            <a:pPr algn="ctr"/>
            <a:r>
              <a:rPr lang="en-US" b="1" dirty="0">
                <a:latin typeface="Comic Sans MS" panose="030F0702030302020204" pitchFamily="66" charset="0"/>
              </a:rPr>
              <a:t>What can be seen in the story</a:t>
            </a:r>
          </a:p>
        </p:txBody>
      </p:sp>
      <p:sp>
        <p:nvSpPr>
          <p:cNvPr id="3" name="Content Placeholder 2">
            <a:extLst>
              <a:ext uri="{FF2B5EF4-FFF2-40B4-BE49-F238E27FC236}">
                <a16:creationId xmlns:a16="http://schemas.microsoft.com/office/drawing/2014/main" id="{2763F91E-C20C-E958-BF60-2F67EF997F11}"/>
              </a:ext>
            </a:extLst>
          </p:cNvPr>
          <p:cNvSpPr>
            <a:spLocks noGrp="1"/>
          </p:cNvSpPr>
          <p:nvPr>
            <p:ph idx="1"/>
          </p:nvPr>
        </p:nvSpPr>
        <p:spPr>
          <a:solidFill>
            <a:srgbClr val="FFC000"/>
          </a:solidFill>
        </p:spPr>
        <p:txBody>
          <a:bodyPr/>
          <a:lstStyle/>
          <a:p>
            <a:r>
              <a:rPr lang="en-US" b="1" dirty="0">
                <a:latin typeface="Comic Sans MS" panose="030F0702030302020204" pitchFamily="66" charset="0"/>
              </a:rPr>
              <a:t>Persevere</a:t>
            </a:r>
          </a:p>
          <a:p>
            <a:r>
              <a:rPr lang="en-US" b="1" dirty="0">
                <a:latin typeface="Comic Sans MS" panose="030F0702030302020204" pitchFamily="66" charset="0"/>
              </a:rPr>
              <a:t>Be available</a:t>
            </a:r>
          </a:p>
          <a:p>
            <a:r>
              <a:rPr lang="en-US" b="1" dirty="0">
                <a:latin typeface="Comic Sans MS" panose="030F0702030302020204" pitchFamily="66" charset="0"/>
              </a:rPr>
              <a:t>God can use you</a:t>
            </a:r>
          </a:p>
          <a:p>
            <a:r>
              <a:rPr lang="en-US" b="1" dirty="0">
                <a:latin typeface="Comic Sans MS" panose="030F0702030302020204" pitchFamily="66" charset="0"/>
              </a:rPr>
              <a:t>God wants to use you</a:t>
            </a:r>
          </a:p>
          <a:p>
            <a:endParaRPr lang="en-US" dirty="0"/>
          </a:p>
        </p:txBody>
      </p:sp>
    </p:spTree>
    <p:extLst>
      <p:ext uri="{BB962C8B-B14F-4D97-AF65-F5344CB8AC3E}">
        <p14:creationId xmlns:p14="http://schemas.microsoft.com/office/powerpoint/2010/main" val="2514766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807A04-51CA-81E0-3E13-F3C0519329F1}"/>
              </a:ext>
            </a:extLst>
          </p:cNvPr>
          <p:cNvSpPr txBox="1"/>
          <p:nvPr/>
        </p:nvSpPr>
        <p:spPr>
          <a:xfrm>
            <a:off x="289560" y="289560"/>
            <a:ext cx="11628120" cy="5509200"/>
          </a:xfrm>
          <a:prstGeom prst="rect">
            <a:avLst/>
          </a:prstGeom>
          <a:solidFill>
            <a:schemeClr val="accent4">
              <a:lumMod val="60000"/>
              <a:lumOff val="40000"/>
            </a:schemeClr>
          </a:solidFill>
        </p:spPr>
        <p:txBody>
          <a:bodyPr wrap="square">
            <a:spAutoFit/>
          </a:bodyPr>
          <a:lstStyle/>
          <a:p>
            <a:r>
              <a:rPr lang="en-US" sz="4400" b="1" dirty="0">
                <a:latin typeface="Comic Sans MS" panose="030F0702030302020204" pitchFamily="66" charset="0"/>
              </a:rPr>
              <a:t>“For consider your calling, brothers: not many of you were wise according to worldly standards, not many were powerful, not many were of noble birth. But God chose what is foolish in the world to shame the wise; God chose what is weak in the world to shame the strong;” ‭‭1 Corinthians‬ ‭1‬:‭26‬-‭27‬</a:t>
            </a:r>
          </a:p>
        </p:txBody>
      </p:sp>
    </p:spTree>
    <p:extLst>
      <p:ext uri="{BB962C8B-B14F-4D97-AF65-F5344CB8AC3E}">
        <p14:creationId xmlns:p14="http://schemas.microsoft.com/office/powerpoint/2010/main" val="87719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C50A1-CBE4-E967-A1C0-F6F63FFD7DAD}"/>
              </a:ext>
            </a:extLst>
          </p:cNvPr>
          <p:cNvSpPr txBox="1"/>
          <p:nvPr/>
        </p:nvSpPr>
        <p:spPr>
          <a:xfrm>
            <a:off x="304800" y="198120"/>
            <a:ext cx="11536680" cy="6186309"/>
          </a:xfrm>
          <a:prstGeom prst="rect">
            <a:avLst/>
          </a:prstGeom>
          <a:solidFill>
            <a:srgbClr val="00B0F0"/>
          </a:solidFill>
        </p:spPr>
        <p:txBody>
          <a:bodyPr wrap="square">
            <a:spAutoFit/>
          </a:bodyPr>
          <a:lstStyle/>
          <a:p>
            <a:r>
              <a:rPr lang="en-US" sz="3600" b="1" dirty="0">
                <a:latin typeface="Comic Sans MS" panose="030F0702030302020204" pitchFamily="66" charset="0"/>
              </a:rPr>
              <a:t>Now there was a man in Jerusalem, whose name was Simeon, and this man was righteous and devout, waiting for the consolation of Israel, and the Holy Spirit was upon him. And it had been revealed to him by the Holy Spirit that he would not see death before he had seen the Lord’s Christ. And he came in the Spirit into the temple, and when the parents brought in the child Jesus, to do for him according to the custom of the Law, he took him up in his arms and blessed God and said, </a:t>
            </a:r>
          </a:p>
        </p:txBody>
      </p:sp>
    </p:spTree>
    <p:extLst>
      <p:ext uri="{BB962C8B-B14F-4D97-AF65-F5344CB8AC3E}">
        <p14:creationId xmlns:p14="http://schemas.microsoft.com/office/powerpoint/2010/main" val="111624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2232B6-E26D-349B-A035-644D4BBC9225}"/>
              </a:ext>
            </a:extLst>
          </p:cNvPr>
          <p:cNvSpPr txBox="1"/>
          <p:nvPr/>
        </p:nvSpPr>
        <p:spPr>
          <a:xfrm>
            <a:off x="198120" y="228600"/>
            <a:ext cx="11734800" cy="6740307"/>
          </a:xfrm>
          <a:prstGeom prst="rect">
            <a:avLst/>
          </a:prstGeom>
          <a:solidFill>
            <a:srgbClr val="92D050"/>
          </a:solidFill>
        </p:spPr>
        <p:txBody>
          <a:bodyPr wrap="square">
            <a:spAutoFit/>
          </a:bodyPr>
          <a:lstStyle/>
          <a:p>
            <a:r>
              <a:rPr lang="en-US" sz="3600" b="1" dirty="0">
                <a:latin typeface="Comic Sans MS" panose="030F0702030302020204" pitchFamily="66" charset="0"/>
              </a:rPr>
              <a:t>“Lord, now you are letting your servant depart in peace, according to your word; for my eyes have seen your salvation that you have prepared in the presence of all peoples, a light for revelation to the Gentiles, and for glory to your people Israel.” And his father and his mother marveled at what was said about him. And Simeon blessed them and said to Mary his mother, “Behold, this child is appointed for the fall and rising of many in Israel, and for a sign that is opposed (and a sword will pierce through your own soul also), so that thoughts from many hearts may be revealed.” </a:t>
            </a:r>
          </a:p>
        </p:txBody>
      </p:sp>
    </p:spTree>
    <p:extLst>
      <p:ext uri="{BB962C8B-B14F-4D97-AF65-F5344CB8AC3E}">
        <p14:creationId xmlns:p14="http://schemas.microsoft.com/office/powerpoint/2010/main" val="2376378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17961F-AC59-535B-CD83-BBCA6ED1D93A}"/>
              </a:ext>
            </a:extLst>
          </p:cNvPr>
          <p:cNvSpPr txBox="1"/>
          <p:nvPr/>
        </p:nvSpPr>
        <p:spPr>
          <a:xfrm>
            <a:off x="335280" y="274320"/>
            <a:ext cx="11109960" cy="6186309"/>
          </a:xfrm>
          <a:prstGeom prst="rect">
            <a:avLst/>
          </a:prstGeom>
          <a:solidFill>
            <a:srgbClr val="FFFF00"/>
          </a:solidFill>
        </p:spPr>
        <p:txBody>
          <a:bodyPr wrap="square">
            <a:spAutoFit/>
          </a:bodyPr>
          <a:lstStyle/>
          <a:p>
            <a:r>
              <a:rPr lang="en-US" sz="3600" b="1" dirty="0">
                <a:latin typeface="Comic Sans MS" panose="030F0702030302020204" pitchFamily="66" charset="0"/>
              </a:rPr>
              <a:t>And there was a prophetess, Anna, the daughter of Phanuel, of the tribe of Asher. She was advanced in years, having lived with her husband seven years from when she was a virgin, and then as a widow until she was eighty-four. She did not depart from the temple, worshiping with fasting and prayer night and day. And coming up at that very hour she began to give thanks to God and to speak of him to all who were waiting for the redemption of Jerusalem.”</a:t>
            </a:r>
          </a:p>
        </p:txBody>
      </p:sp>
    </p:spTree>
    <p:extLst>
      <p:ext uri="{BB962C8B-B14F-4D97-AF65-F5344CB8AC3E}">
        <p14:creationId xmlns:p14="http://schemas.microsoft.com/office/powerpoint/2010/main" val="1222202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E62342-2690-660B-EF74-24D4C3624C9F}"/>
              </a:ext>
            </a:extLst>
          </p:cNvPr>
          <p:cNvSpPr txBox="1"/>
          <p:nvPr/>
        </p:nvSpPr>
        <p:spPr>
          <a:xfrm>
            <a:off x="228600" y="289560"/>
            <a:ext cx="11689080" cy="2862322"/>
          </a:xfrm>
          <a:prstGeom prst="rect">
            <a:avLst/>
          </a:prstGeom>
          <a:solidFill>
            <a:srgbClr val="00B0F0"/>
          </a:solidFill>
        </p:spPr>
        <p:txBody>
          <a:bodyPr wrap="square">
            <a:spAutoFit/>
          </a:bodyPr>
          <a:lstStyle/>
          <a:p>
            <a:r>
              <a:rPr lang="en-US" sz="3600" b="1" dirty="0">
                <a:latin typeface="Comic Sans MS" panose="030F0702030302020204" pitchFamily="66" charset="0"/>
              </a:rPr>
              <a:t>“But Hannah did not go up, for she said to her husband, “As soon as the child is weaned, I will bring him, so that he may appear in the presence of the Lord and dwell there forever.”” ‭‭1 Samuel‬ ‭1‬:‭22‬</a:t>
            </a:r>
          </a:p>
        </p:txBody>
      </p:sp>
    </p:spTree>
    <p:extLst>
      <p:ext uri="{BB962C8B-B14F-4D97-AF65-F5344CB8AC3E}">
        <p14:creationId xmlns:p14="http://schemas.microsoft.com/office/powerpoint/2010/main" val="3932753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89400-C42C-94D6-4DC7-B629FAA86588}"/>
              </a:ext>
            </a:extLst>
          </p:cNvPr>
          <p:cNvSpPr>
            <a:spLocks noGrp="1"/>
          </p:cNvSpPr>
          <p:nvPr>
            <p:ph type="title"/>
          </p:nvPr>
        </p:nvSpPr>
        <p:spPr>
          <a:solidFill>
            <a:srgbClr val="FFC000"/>
          </a:solidFill>
        </p:spPr>
        <p:txBody>
          <a:bodyPr>
            <a:normAutofit/>
          </a:bodyPr>
          <a:lstStyle/>
          <a:p>
            <a:pPr algn="ctr"/>
            <a:r>
              <a:rPr lang="en-US" sz="4800" b="1" dirty="0">
                <a:latin typeface="Comic Sans MS" panose="030F0702030302020204" pitchFamily="66" charset="0"/>
              </a:rPr>
              <a:t>What can be seen in the story</a:t>
            </a:r>
          </a:p>
        </p:txBody>
      </p:sp>
      <p:sp>
        <p:nvSpPr>
          <p:cNvPr id="3" name="Content Placeholder 2">
            <a:extLst>
              <a:ext uri="{FF2B5EF4-FFF2-40B4-BE49-F238E27FC236}">
                <a16:creationId xmlns:a16="http://schemas.microsoft.com/office/drawing/2014/main" id="{F800B069-5242-4573-FABD-30218D889E47}"/>
              </a:ext>
            </a:extLst>
          </p:cNvPr>
          <p:cNvSpPr>
            <a:spLocks noGrp="1"/>
          </p:cNvSpPr>
          <p:nvPr>
            <p:ph idx="1"/>
          </p:nvPr>
        </p:nvSpPr>
        <p:spPr>
          <a:solidFill>
            <a:srgbClr val="00B050"/>
          </a:solidFill>
        </p:spPr>
        <p:txBody>
          <a:bodyPr/>
          <a:lstStyle/>
          <a:p>
            <a:r>
              <a:rPr lang="en-US" sz="4000" b="1" dirty="0">
                <a:latin typeface="Comic Sans MS" panose="030F0702030302020204" pitchFamily="66" charset="0"/>
              </a:rPr>
              <a:t>Persevere</a:t>
            </a:r>
          </a:p>
          <a:p>
            <a:r>
              <a:rPr lang="en-US" sz="4000" b="1" dirty="0">
                <a:latin typeface="Comic Sans MS" panose="030F0702030302020204" pitchFamily="66" charset="0"/>
              </a:rPr>
              <a:t>Be available</a:t>
            </a:r>
          </a:p>
          <a:p>
            <a:r>
              <a:rPr lang="en-US" sz="4000" b="1" dirty="0">
                <a:latin typeface="Comic Sans MS" panose="030F0702030302020204" pitchFamily="66" charset="0"/>
              </a:rPr>
              <a:t>God can use you</a:t>
            </a:r>
          </a:p>
          <a:p>
            <a:r>
              <a:rPr lang="en-US" sz="4000" b="1" dirty="0">
                <a:latin typeface="Comic Sans MS" panose="030F0702030302020204" pitchFamily="66" charset="0"/>
              </a:rPr>
              <a:t>God wants to use you</a:t>
            </a:r>
          </a:p>
          <a:p>
            <a:endParaRPr lang="en-US" dirty="0"/>
          </a:p>
        </p:txBody>
      </p:sp>
    </p:spTree>
    <p:extLst>
      <p:ext uri="{BB962C8B-B14F-4D97-AF65-F5344CB8AC3E}">
        <p14:creationId xmlns:p14="http://schemas.microsoft.com/office/powerpoint/2010/main" val="1059841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D918A3-6CF6-ADBD-1A89-6A3825B9DEDF}"/>
              </a:ext>
            </a:extLst>
          </p:cNvPr>
          <p:cNvPicPr>
            <a:picLocks noChangeAspect="1"/>
          </p:cNvPicPr>
          <p:nvPr/>
        </p:nvPicPr>
        <p:blipFill>
          <a:blip r:embed="rId2"/>
          <a:stretch>
            <a:fillRect/>
          </a:stretch>
        </p:blipFill>
        <p:spPr>
          <a:xfrm>
            <a:off x="1097280" y="368559"/>
            <a:ext cx="10256520" cy="6279502"/>
          </a:xfrm>
          <a:prstGeom prst="rect">
            <a:avLst/>
          </a:prstGeom>
        </p:spPr>
      </p:pic>
    </p:spTree>
    <p:extLst>
      <p:ext uri="{BB962C8B-B14F-4D97-AF65-F5344CB8AC3E}">
        <p14:creationId xmlns:p14="http://schemas.microsoft.com/office/powerpoint/2010/main" val="3014309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ABF6A-D12A-83C4-5492-2AB2A37AA87C}"/>
              </a:ext>
            </a:extLst>
          </p:cNvPr>
          <p:cNvSpPr>
            <a:spLocks noGrp="1"/>
          </p:cNvSpPr>
          <p:nvPr>
            <p:ph type="title"/>
          </p:nvPr>
        </p:nvSpPr>
        <p:spPr>
          <a:solidFill>
            <a:srgbClr val="00B0F0"/>
          </a:solidFill>
        </p:spPr>
        <p:txBody>
          <a:bodyPr/>
          <a:lstStyle/>
          <a:p>
            <a:r>
              <a:rPr lang="en-US" b="1" dirty="0">
                <a:latin typeface="Comic Sans MS" panose="030F0702030302020204" pitchFamily="66" charset="0"/>
              </a:rPr>
              <a:t>To Mary and Joseph</a:t>
            </a:r>
          </a:p>
        </p:txBody>
      </p:sp>
      <p:sp>
        <p:nvSpPr>
          <p:cNvPr id="3" name="Content Placeholder 2">
            <a:extLst>
              <a:ext uri="{FF2B5EF4-FFF2-40B4-BE49-F238E27FC236}">
                <a16:creationId xmlns:a16="http://schemas.microsoft.com/office/drawing/2014/main" id="{5F8DEF66-6556-9342-14C5-E186AF0BE992}"/>
              </a:ext>
            </a:extLst>
          </p:cNvPr>
          <p:cNvSpPr>
            <a:spLocks noGrp="1"/>
          </p:cNvSpPr>
          <p:nvPr>
            <p:ph sz="half" idx="1"/>
          </p:nvPr>
        </p:nvSpPr>
        <p:spPr>
          <a:solidFill>
            <a:srgbClr val="FFC000"/>
          </a:solidFill>
        </p:spPr>
        <p:txBody>
          <a:bodyPr>
            <a:normAutofit lnSpcReduction="10000"/>
          </a:bodyPr>
          <a:lstStyle/>
          <a:p>
            <a:r>
              <a:rPr lang="en-US" b="1" dirty="0">
                <a:latin typeface="Comic Sans MS" panose="030F0702030302020204" pitchFamily="66" charset="0"/>
              </a:rPr>
              <a:t>Jesus</a:t>
            </a:r>
          </a:p>
          <a:p>
            <a:r>
              <a:rPr lang="en-US" b="1" dirty="0">
                <a:latin typeface="Comic Sans MS" panose="030F0702030302020204" pitchFamily="66" charset="0"/>
              </a:rPr>
              <a:t>Great</a:t>
            </a:r>
          </a:p>
          <a:p>
            <a:r>
              <a:rPr lang="en-US" b="1" dirty="0">
                <a:latin typeface="Comic Sans MS" panose="030F0702030302020204" pitchFamily="66" charset="0"/>
              </a:rPr>
              <a:t>Son of the Most High</a:t>
            </a:r>
          </a:p>
          <a:p>
            <a:r>
              <a:rPr lang="en-US" b="1" dirty="0">
                <a:latin typeface="Comic Sans MS" panose="030F0702030302020204" pitchFamily="66" charset="0"/>
              </a:rPr>
              <a:t>the throne of his father David</a:t>
            </a:r>
          </a:p>
          <a:p>
            <a:r>
              <a:rPr lang="en-US" b="1" dirty="0">
                <a:latin typeface="Comic Sans MS" panose="030F0702030302020204" pitchFamily="66" charset="0"/>
              </a:rPr>
              <a:t>reign over the house of Jacob forever</a:t>
            </a:r>
          </a:p>
          <a:p>
            <a:r>
              <a:rPr lang="en-US" b="1" dirty="0">
                <a:latin typeface="Comic Sans MS" panose="030F0702030302020204" pitchFamily="66" charset="0"/>
              </a:rPr>
              <a:t>his kingdom there will be no end</a:t>
            </a:r>
          </a:p>
          <a:p>
            <a:r>
              <a:rPr lang="en-US" b="1" dirty="0">
                <a:latin typeface="Comic Sans MS" panose="030F0702030302020204" pitchFamily="66" charset="0"/>
              </a:rPr>
              <a:t>holy—the Son of God</a:t>
            </a:r>
          </a:p>
        </p:txBody>
      </p:sp>
      <p:sp>
        <p:nvSpPr>
          <p:cNvPr id="4" name="Content Placeholder 3">
            <a:extLst>
              <a:ext uri="{FF2B5EF4-FFF2-40B4-BE49-F238E27FC236}">
                <a16:creationId xmlns:a16="http://schemas.microsoft.com/office/drawing/2014/main" id="{D8C5C403-9CA0-B264-5698-F168EB822ED2}"/>
              </a:ext>
            </a:extLst>
          </p:cNvPr>
          <p:cNvSpPr>
            <a:spLocks noGrp="1"/>
          </p:cNvSpPr>
          <p:nvPr>
            <p:ph sz="half" idx="2"/>
          </p:nvPr>
        </p:nvSpPr>
        <p:spPr>
          <a:solidFill>
            <a:srgbClr val="92D050"/>
          </a:solidFill>
        </p:spPr>
        <p:txBody>
          <a:bodyPr>
            <a:normAutofit lnSpcReduction="10000"/>
          </a:bodyPr>
          <a:lstStyle/>
          <a:p>
            <a:r>
              <a:rPr lang="en-US" b="1" dirty="0">
                <a:latin typeface="Comic Sans MS" panose="030F0702030302020204" pitchFamily="66" charset="0"/>
              </a:rPr>
              <a:t>Jesus</a:t>
            </a:r>
          </a:p>
          <a:p>
            <a:r>
              <a:rPr lang="en-US" b="1" dirty="0">
                <a:latin typeface="Comic Sans MS" panose="030F0702030302020204" pitchFamily="66" charset="0"/>
              </a:rPr>
              <a:t>save his people from their sins</a:t>
            </a:r>
          </a:p>
        </p:txBody>
      </p:sp>
    </p:spTree>
    <p:extLst>
      <p:ext uri="{BB962C8B-B14F-4D97-AF65-F5344CB8AC3E}">
        <p14:creationId xmlns:p14="http://schemas.microsoft.com/office/powerpoint/2010/main" val="2931483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1304</TotalTime>
  <Words>908</Words>
  <Application>Microsoft Office PowerPoint</Application>
  <PresentationFormat>Widescreen</PresentationFormat>
  <Paragraphs>33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Comic Sans MS</vt:lpstr>
      <vt:lpstr>Office Theme</vt:lpstr>
      <vt:lpstr>Simeon and Anna</vt:lpstr>
      <vt:lpstr>PowerPoint Presentation</vt:lpstr>
      <vt:lpstr>PowerPoint Presentation</vt:lpstr>
      <vt:lpstr>PowerPoint Presentation</vt:lpstr>
      <vt:lpstr>PowerPoint Presentation</vt:lpstr>
      <vt:lpstr>PowerPoint Presentation</vt:lpstr>
      <vt:lpstr>What can be seen in the story</vt:lpstr>
      <vt:lpstr>PowerPoint Presentation</vt:lpstr>
      <vt:lpstr>To Mary and Joseph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can be seen in the story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2</cp:revision>
  <dcterms:created xsi:type="dcterms:W3CDTF">2025-12-22T14:26:27Z</dcterms:created>
  <dcterms:modified xsi:type="dcterms:W3CDTF">2025-12-23T12:11:16Z</dcterms:modified>
</cp:coreProperties>
</file>